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rednji stil 4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49" autoAdjust="0"/>
  </p:normalViewPr>
  <p:slideViewPr>
    <p:cSldViewPr>
      <p:cViewPr varScale="1">
        <p:scale>
          <a:sx n="103" d="100"/>
          <a:sy n="103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19.8.2014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1520" y="1752601"/>
            <a:ext cx="8206680" cy="1829761"/>
          </a:xfrm>
        </p:spPr>
        <p:txBody>
          <a:bodyPr/>
          <a:lstStyle/>
          <a:p>
            <a:r>
              <a:rPr lang="hr-HR" dirty="0">
                <a:effectLst/>
              </a:rPr>
              <a:t>6. Internet </a:t>
            </a:r>
            <a:r>
              <a:rPr lang="hr-HR" dirty="0" smtClean="0">
                <a:effectLst/>
              </a:rPr>
              <a:t>i elektronička </a:t>
            </a:r>
            <a:r>
              <a:rPr lang="hr-HR" dirty="0">
                <a:effectLst/>
              </a:rPr>
              <a:t>pošta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000" b="1" dirty="0"/>
              <a:t>6.3. Moja prva </a:t>
            </a:r>
            <a:r>
              <a:rPr lang="hr-HR" sz="4000" b="1" dirty="0" smtClean="0"/>
              <a:t>pretraga</a:t>
            </a:r>
          </a:p>
        </p:txBody>
      </p:sp>
    </p:spTree>
    <p:extLst>
      <p:ext uri="{BB962C8B-B14F-4D97-AF65-F5344CB8AC3E}">
        <p14:creationId xmlns:p14="http://schemas.microsoft.com/office/powerpoint/2010/main" xmlns="" val="305116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/>
          <a:lstStyle/>
          <a:p>
            <a:r>
              <a:rPr lang="hr-HR" sz="2400" dirty="0"/>
              <a:t>J</a:t>
            </a:r>
            <a:r>
              <a:rPr lang="vi-VN" sz="2400" dirty="0" smtClean="0"/>
              <a:t>este </a:t>
            </a:r>
            <a:r>
              <a:rPr lang="vi-VN" sz="2400" dirty="0"/>
              <a:t>li ikada tražili određeni sadržaj na </a:t>
            </a:r>
            <a:r>
              <a:rPr lang="vi-VN" sz="2400" i="1" dirty="0"/>
              <a:t>webu</a:t>
            </a:r>
            <a:r>
              <a:rPr lang="vi-VN" sz="2400" dirty="0"/>
              <a:t>, a niste znali njegovu točnu adresu?</a:t>
            </a:r>
            <a:endParaRPr lang="vi-VN" dirty="0"/>
          </a:p>
          <a:p>
            <a:r>
              <a:rPr lang="hr-HR" dirty="0"/>
              <a:t>P</a:t>
            </a:r>
            <a:r>
              <a:rPr lang="hr-HR" dirty="0" smtClean="0"/>
              <a:t>ostoji </a:t>
            </a:r>
            <a:r>
              <a:rPr lang="hr-HR" dirty="0"/>
              <a:t>li način kako olakšati traženje na </a:t>
            </a:r>
            <a:r>
              <a:rPr lang="hr-HR" i="1" dirty="0"/>
              <a:t>webu</a:t>
            </a:r>
            <a:r>
              <a:rPr lang="hr-HR" dirty="0"/>
              <a:t>?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39489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402832" cy="3874435"/>
          </a:xfrm>
        </p:spPr>
        <p:txBody>
          <a:bodyPr/>
          <a:lstStyle/>
          <a:p>
            <a:pPr algn="l"/>
            <a:r>
              <a:rPr lang="hr-HR" dirty="0"/>
              <a:t>p</a:t>
            </a:r>
            <a:r>
              <a:rPr lang="hr-HR" dirty="0" smtClean="0"/>
              <a:t>osebne </a:t>
            </a:r>
            <a:r>
              <a:rPr lang="hr-HR" dirty="0"/>
              <a:t>web-stranice nude uslugu pretraživanja sadržaja weba po zadanoj </a:t>
            </a:r>
            <a:r>
              <a:rPr lang="hr-HR" dirty="0" smtClean="0"/>
              <a:t>ključnoj riječi </a:t>
            </a:r>
            <a:r>
              <a:rPr lang="hr-HR" dirty="0"/>
              <a:t>ili </a:t>
            </a:r>
            <a:r>
              <a:rPr lang="hr-HR" dirty="0" smtClean="0"/>
              <a:t>pojmu </a:t>
            </a:r>
          </a:p>
          <a:p>
            <a:pPr algn="l"/>
            <a:r>
              <a:rPr lang="hr-HR" dirty="0"/>
              <a:t>z</a:t>
            </a:r>
            <a:r>
              <a:rPr lang="hr-HR" dirty="0" smtClean="0"/>
              <a:t>ovu </a:t>
            </a:r>
            <a:r>
              <a:rPr lang="hr-HR" dirty="0"/>
              <a:t>se </a:t>
            </a:r>
            <a:r>
              <a:rPr lang="hr-HR" b="1" dirty="0"/>
              <a:t>tražilice</a:t>
            </a:r>
            <a:r>
              <a:rPr lang="hr-HR" dirty="0"/>
              <a:t>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(</a:t>
            </a:r>
            <a:r>
              <a:rPr lang="hr-HR" i="1" dirty="0" err="1"/>
              <a:t>search</a:t>
            </a:r>
            <a:r>
              <a:rPr lang="hr-HR" i="1" dirty="0"/>
              <a:t> </a:t>
            </a:r>
            <a:r>
              <a:rPr lang="hr-HR" i="1" dirty="0" err="1"/>
              <a:t>engine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Tražilice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35326" y="2647312"/>
            <a:ext cx="4032028" cy="2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5622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0548150"/>
              </p:ext>
            </p:extLst>
          </p:nvPr>
        </p:nvGraphicFramePr>
        <p:xfrm>
          <a:off x="539552" y="2708920"/>
          <a:ext cx="8136904" cy="3096343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722197"/>
                <a:gridCol w="7414707"/>
              </a:tblGrid>
              <a:tr h="596393">
                <a:tc>
                  <a:txBody>
                    <a:bodyPr/>
                    <a:lstStyle/>
                    <a:p>
                      <a:pPr algn="ctr"/>
                      <a:r>
                        <a:rPr kumimoji="0" lang="hr-HR" sz="2400" u="none" strike="noStrike" kern="1200" baseline="0" dirty="0" smtClean="0"/>
                        <a:t>1. </a:t>
                      </a:r>
                      <a:endParaRPr kumimoji="0" lang="hr-HR" sz="24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hr-HR" sz="2400" u="none" strike="noStrike" kern="1200" baseline="0" dirty="0" smtClean="0"/>
                        <a:t>u okvir pretraživanja upišite riječ ili izraz (pojam) pretrage</a:t>
                      </a:r>
                      <a:endParaRPr lang="hr-HR" sz="2400" dirty="0"/>
                    </a:p>
                  </a:txBody>
                  <a:tcPr anchor="ctr"/>
                </a:tc>
              </a:tr>
              <a:tr h="1470559">
                <a:tc>
                  <a:txBody>
                    <a:bodyPr/>
                    <a:lstStyle/>
                    <a:p>
                      <a:pPr algn="ctr"/>
                      <a:r>
                        <a:rPr kumimoji="0" lang="hr-HR" sz="2400" u="none" strike="noStrike" kern="1200" baseline="0" dirty="0" smtClean="0"/>
                        <a:t>2.</a:t>
                      </a:r>
                      <a:endParaRPr kumimoji="0" lang="hr-HR" sz="24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hr-HR" sz="2400" u="none" strike="noStrike" kern="1200" baseline="0" dirty="0" smtClean="0"/>
                        <a:t>Kliknite na </a:t>
                      </a:r>
                      <a:r>
                        <a:rPr kumimoji="0" lang="hr-HR" sz="2400" u="none" strike="noStrike" kern="1200" baseline="0" dirty="0" err="1" smtClean="0"/>
                        <a:t>Google</a:t>
                      </a:r>
                      <a:r>
                        <a:rPr kumimoji="0" lang="hr-HR" sz="2400" u="none" strike="noStrike" kern="1200" baseline="0" dirty="0" smtClean="0"/>
                        <a:t> pretraživanje ili pritisnite tipku </a:t>
                      </a:r>
                      <a:r>
                        <a:rPr kumimoji="0" lang="hr-HR" sz="2400" b="1" u="none" strike="noStrike" kern="1200" cap="small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Enter</a:t>
                      </a:r>
                      <a:r>
                        <a:rPr kumimoji="0" lang="hr-HR" sz="2400" u="none" strike="noStrike" kern="1200" baseline="0" dirty="0" smtClean="0"/>
                        <a:t>. Za nekoliko trenutaka učitat će se popis web-stranica koje sadržavaju traženi pojam.</a:t>
                      </a:r>
                    </a:p>
                  </a:txBody>
                  <a:tcPr anchor="ctr"/>
                </a:tc>
              </a:tr>
              <a:tr h="1029391">
                <a:tc>
                  <a:txBody>
                    <a:bodyPr/>
                    <a:lstStyle/>
                    <a:p>
                      <a:pPr algn="ctr"/>
                      <a:r>
                        <a:rPr kumimoji="0" lang="hr-HR" sz="2400" u="none" strike="noStrike" kern="1200" baseline="0" dirty="0" smtClean="0"/>
                        <a:t>3.</a:t>
                      </a:r>
                      <a:endParaRPr kumimoji="0" lang="hr-HR" sz="24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hr-HR" sz="2400" u="none" strike="noStrike" kern="1200" baseline="0" dirty="0" smtClean="0"/>
                        <a:t>Kliknite na prati me sreća ako želite učitati prvu stranicu s popisa </a:t>
                      </a:r>
                      <a:r>
                        <a:rPr kumimoji="0" lang="vi-VN" sz="2400" u="none" strike="noStrike" kern="1200" baseline="0" dirty="0" smtClean="0">
                          <a:latin typeface="Calibri" panose="020F0502020204030204" pitchFamily="34" charset="0"/>
                        </a:rPr>
                        <a:t>pronađenih stranica</a:t>
                      </a:r>
                      <a:r>
                        <a:rPr kumimoji="0" lang="hr-HR" sz="2400" u="none" strike="noStrike" kern="1200" baseline="0" dirty="0" smtClean="0">
                          <a:latin typeface="Calibri" panose="020F0502020204030204" pitchFamily="34" charset="0"/>
                        </a:rPr>
                        <a:t>.</a:t>
                      </a:r>
                      <a:endParaRPr lang="hr-HR" sz="2400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Postupak pretraživanja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83368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251520" y="2492896"/>
            <a:ext cx="4244280" cy="4392488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velika </a:t>
            </a:r>
            <a:r>
              <a:rPr lang="hr-HR" dirty="0"/>
              <a:t>prednost korištenja tražilica jest u tome što ne morate znati točnu </a:t>
            </a:r>
            <a:r>
              <a:rPr lang="hr-HR" dirty="0" smtClean="0"/>
              <a:t>adresu web-stranice</a:t>
            </a:r>
          </a:p>
          <a:p>
            <a:r>
              <a:rPr lang="hr-HR" dirty="0" smtClean="0"/>
              <a:t>upisivanjem </a:t>
            </a:r>
            <a:r>
              <a:rPr lang="hr-HR" dirty="0"/>
              <a:t>traženog pojma dobivate popis svih </a:t>
            </a:r>
            <a:r>
              <a:rPr lang="hr-HR" dirty="0" smtClean="0"/>
              <a:t>web-stranica koje </a:t>
            </a:r>
            <a:r>
              <a:rPr lang="hr-HR" dirty="0"/>
              <a:t>sadržavaju traženi </a:t>
            </a:r>
            <a:r>
              <a:rPr lang="hr-HR" dirty="0" smtClean="0"/>
              <a:t>pojam</a:t>
            </a:r>
          </a:p>
          <a:p>
            <a:r>
              <a:rPr lang="hr-HR" dirty="0" smtClean="0"/>
              <a:t>linkovi </a:t>
            </a:r>
            <a:r>
              <a:rPr lang="hr-HR" dirty="0"/>
              <a:t>stranica omogućuju </a:t>
            </a:r>
            <a:r>
              <a:rPr lang="hr-HR" dirty="0" smtClean="0"/>
              <a:t>učitavanje povezanih sadržaja</a:t>
            </a:r>
          </a:p>
          <a:p>
            <a:r>
              <a:rPr lang="hr-HR" dirty="0" smtClean="0"/>
              <a:t>ovakav način pretraživanja </a:t>
            </a:r>
            <a:r>
              <a:rPr lang="hr-HR" dirty="0" err="1" smtClean="0"/>
              <a:t>interneta</a:t>
            </a:r>
            <a:r>
              <a:rPr lang="hr-HR" dirty="0" smtClean="0"/>
              <a:t> </a:t>
            </a:r>
            <a:r>
              <a:rPr lang="hr-HR" dirty="0"/>
              <a:t>najčešće zovemo </a:t>
            </a:r>
            <a:r>
              <a:rPr lang="hr-HR" dirty="0" smtClean="0"/>
              <a:t>surfanje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989856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Prednost korištenja tražilicama – surfanje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28038" y="2596162"/>
            <a:ext cx="4034300" cy="2948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9198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4248472"/>
          </a:xfrm>
        </p:spPr>
        <p:txBody>
          <a:bodyPr/>
          <a:lstStyle/>
          <a:p>
            <a:pPr algn="l"/>
            <a:r>
              <a:rPr lang="hr-HR" dirty="0"/>
              <a:t>Microsoft Bing </a:t>
            </a:r>
            <a:r>
              <a:rPr lang="hr-HR" dirty="0" smtClean="0"/>
              <a:t>je </a:t>
            </a:r>
            <a:r>
              <a:rPr lang="hr-HR" dirty="0"/>
              <a:t>Microsoftova </a:t>
            </a:r>
            <a:r>
              <a:rPr lang="hr-HR" dirty="0" smtClean="0"/>
              <a:t>web-tražilica</a:t>
            </a:r>
          </a:p>
          <a:p>
            <a:pPr marL="109728" indent="0" algn="l">
              <a:buNone/>
            </a:pPr>
            <a:endParaRPr lang="hr-HR" dirty="0" smtClean="0"/>
          </a:p>
          <a:p>
            <a:pPr algn="l"/>
            <a:r>
              <a:rPr lang="hr-HR" dirty="0"/>
              <a:t>t</a:t>
            </a:r>
            <a:r>
              <a:rPr lang="hr-HR" dirty="0" smtClean="0"/>
              <a:t>ražilicu odlikuje:</a:t>
            </a:r>
          </a:p>
          <a:p>
            <a:pPr lvl="1" algn="l"/>
            <a:r>
              <a:rPr lang="hr-HR" dirty="0" smtClean="0"/>
              <a:t>jednostavan izgled</a:t>
            </a:r>
          </a:p>
          <a:p>
            <a:pPr lvl="1" algn="l"/>
            <a:r>
              <a:rPr lang="hr-HR" dirty="0" smtClean="0"/>
              <a:t>mogućnosti prilagodbe</a:t>
            </a:r>
            <a:endParaRPr lang="hr-H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437948" y="2492896"/>
            <a:ext cx="4522175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Microsoft Bing</a:t>
            </a:r>
          </a:p>
        </p:txBody>
      </p:sp>
    </p:spTree>
    <p:extLst>
      <p:ext uri="{BB962C8B-B14F-4D97-AF65-F5344CB8AC3E}">
        <p14:creationId xmlns:p14="http://schemas.microsoft.com/office/powerpoint/2010/main" xmlns="" val="307267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</a:t>
            </a:r>
            <a:r>
              <a:rPr lang="hr-HR" dirty="0"/>
              <a:t>oknu za pretraživanje pojavit će se prijedlozi </a:t>
            </a:r>
            <a:r>
              <a:rPr lang="hr-HR" dirty="0" smtClean="0"/>
              <a:t>pretraživanja </a:t>
            </a:r>
          </a:p>
          <a:p>
            <a:r>
              <a:rPr lang="hr-HR" dirty="0" smtClean="0"/>
              <a:t>odabirom jednog od </a:t>
            </a:r>
            <a:r>
              <a:rPr lang="hr-HR" dirty="0"/>
              <a:t>prijedloga ili pritiskom na tipku </a:t>
            </a:r>
            <a:r>
              <a:rPr lang="hr-HR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/>
              <a:t>prikazuju se rezultati </a:t>
            </a:r>
            <a:r>
              <a:rPr lang="hr-HR" dirty="0" smtClean="0"/>
              <a:t>pretraživanja odnosno </a:t>
            </a:r>
            <a:r>
              <a:rPr lang="hr-HR" dirty="0"/>
              <a:t>popis web-stranica koje sadržavaju odabrani </a:t>
            </a:r>
            <a:r>
              <a:rPr lang="hr-HR" dirty="0" smtClean="0"/>
              <a:t>pojam</a:t>
            </a:r>
          </a:p>
          <a:p>
            <a:r>
              <a:rPr lang="hr-HR" dirty="0" smtClean="0"/>
              <a:t>za </a:t>
            </a:r>
            <a:r>
              <a:rPr lang="hr-HR" dirty="0"/>
              <a:t>pretraživanje slika ili videozapisa odaberite istoimenu kategoriju </a:t>
            </a:r>
            <a:r>
              <a:rPr lang="hr-HR" dirty="0" smtClean="0"/>
              <a:t>pretraživanja, a </a:t>
            </a:r>
            <a:r>
              <a:rPr lang="hr-HR" dirty="0"/>
              <a:t>zatim slijedite prethodno opisani </a:t>
            </a:r>
            <a:r>
              <a:rPr lang="hr-HR" dirty="0" smtClean="0"/>
              <a:t>postupak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Postupak pretraživanja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47095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251520" y="2132856"/>
            <a:ext cx="4680520" cy="4608512"/>
          </a:xfrm>
        </p:spPr>
        <p:txBody>
          <a:bodyPr>
            <a:normAutofit/>
          </a:bodyPr>
          <a:lstStyle/>
          <a:p>
            <a:pPr algn="l"/>
            <a:r>
              <a:rPr lang="hr-HR" sz="2600" dirty="0" smtClean="0"/>
              <a:t>iz </a:t>
            </a:r>
            <a:r>
              <a:rPr lang="hr-HR" sz="2600" dirty="0"/>
              <a:t>popisa mogućnosti (</a:t>
            </a:r>
            <a:r>
              <a:rPr lang="hr-HR" sz="2600" i="1" dirty="0" err="1"/>
              <a:t>Settings</a:t>
            </a:r>
            <a:r>
              <a:rPr lang="hr-HR" sz="2600" dirty="0"/>
              <a:t>) možete izmijeniti izgled i jezik tražilice te način </a:t>
            </a:r>
            <a:r>
              <a:rPr lang="hr-HR" sz="2600" dirty="0" smtClean="0"/>
              <a:t>pretraživanja</a:t>
            </a:r>
          </a:p>
          <a:p>
            <a:pPr algn="l"/>
            <a:r>
              <a:rPr lang="hr-HR" sz="2600" dirty="0"/>
              <a:t>u</a:t>
            </a:r>
            <a:r>
              <a:rPr lang="hr-HR" sz="2600" dirty="0" smtClean="0"/>
              <a:t> </a:t>
            </a:r>
            <a:r>
              <a:rPr lang="hr-HR" sz="2600" dirty="0"/>
              <a:t>kategoriji </a:t>
            </a:r>
            <a:r>
              <a:rPr lang="hr-HR" sz="2600" b="1" dirty="0"/>
              <a:t>Sigurno pretraživanje </a:t>
            </a:r>
            <a:r>
              <a:rPr lang="hr-HR" sz="2600" dirty="0"/>
              <a:t>(</a:t>
            </a:r>
            <a:r>
              <a:rPr lang="hr-HR" sz="2600" i="1" dirty="0"/>
              <a:t>Safe </a:t>
            </a:r>
            <a:r>
              <a:rPr lang="hr-HR" sz="2600" i="1" dirty="0" err="1"/>
              <a:t>Search</a:t>
            </a:r>
            <a:r>
              <a:rPr lang="hr-HR" sz="2600" dirty="0"/>
              <a:t>) odabirom opcije </a:t>
            </a:r>
            <a:r>
              <a:rPr lang="hr-HR" sz="2600" b="1" dirty="0"/>
              <a:t>Strogo</a:t>
            </a:r>
            <a:r>
              <a:rPr lang="hr-HR" sz="2600" dirty="0"/>
              <a:t> (</a:t>
            </a:r>
            <a:r>
              <a:rPr lang="hr-HR" sz="2600" i="1" dirty="0" err="1" smtClean="0"/>
              <a:t>Strict</a:t>
            </a:r>
            <a:r>
              <a:rPr lang="hr-HR" sz="2600" dirty="0" smtClean="0"/>
              <a:t>) iz </a:t>
            </a:r>
            <a:r>
              <a:rPr lang="hr-HR" sz="2600" dirty="0"/>
              <a:t>rezultata pretraživanja isključuju se sadržaji koji nisu primjereni </a:t>
            </a:r>
            <a:r>
              <a:rPr lang="hr-HR" sz="2600" dirty="0" smtClean="0"/>
              <a:t>djeci</a:t>
            </a:r>
            <a:endParaRPr lang="hr-HR" sz="26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Prilagodba </a:t>
            </a:r>
            <a:r>
              <a:rPr lang="hr-HR" dirty="0" smtClean="0"/>
              <a:t>jezika, sigurnost</a:t>
            </a:r>
            <a:endParaRPr lang="hr-H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41790" y="2996952"/>
            <a:ext cx="4019099" cy="210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9068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Što je tražilica</a:t>
            </a:r>
            <a:r>
              <a:rPr lang="hr-HR" dirty="0" smtClean="0"/>
              <a:t>?</a:t>
            </a:r>
          </a:p>
          <a:p>
            <a:r>
              <a:rPr lang="hr-HR" dirty="0"/>
              <a:t>Kako se zove najpopularnija </a:t>
            </a:r>
            <a:r>
              <a:rPr lang="hr-HR" dirty="0" smtClean="0"/>
              <a:t>tražilica današnjice?</a:t>
            </a:r>
          </a:p>
          <a:p>
            <a:r>
              <a:rPr lang="hr-HR" dirty="0"/>
              <a:t>Čemu služi okvir pretraživanja</a:t>
            </a:r>
            <a:r>
              <a:rPr lang="hr-HR" dirty="0" smtClean="0"/>
              <a:t>?</a:t>
            </a:r>
          </a:p>
          <a:p>
            <a:r>
              <a:rPr lang="pl-PL" dirty="0"/>
              <a:t>Koja je prednost tražilice u usporedbi </a:t>
            </a:r>
            <a:r>
              <a:rPr lang="pl-PL" dirty="0" smtClean="0"/>
              <a:t>s </a:t>
            </a:r>
            <a:r>
              <a:rPr lang="hr-HR" dirty="0" smtClean="0"/>
              <a:t>upisivanjem </a:t>
            </a:r>
            <a:r>
              <a:rPr lang="hr-HR" dirty="0"/>
              <a:t>pojedinačnih adresa stranica</a:t>
            </a:r>
            <a:r>
              <a:rPr lang="hr-HR" dirty="0" smtClean="0"/>
              <a:t>?</a:t>
            </a:r>
          </a:p>
          <a:p>
            <a:r>
              <a:rPr lang="hr-HR" dirty="0"/>
              <a:t>Kratko opišite postupak pretraživanja.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Pitanja za ponavljanje</a:t>
            </a:r>
          </a:p>
        </p:txBody>
      </p:sp>
    </p:spTree>
    <p:extLst>
      <p:ext uri="{BB962C8B-B14F-4D97-AF65-F5344CB8AC3E}">
        <p14:creationId xmlns:p14="http://schemas.microsoft.com/office/powerpoint/2010/main" xmlns="" val="381543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5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Tema_MP5</Template>
  <TotalTime>35</TotalTime>
  <Words>294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Tema_MP5</vt:lpstr>
      <vt:lpstr>6. Internet i elektronička pošta</vt:lpstr>
      <vt:lpstr>Uvod</vt:lpstr>
      <vt:lpstr>Tražilice</vt:lpstr>
      <vt:lpstr>Postupak pretraživanja</vt:lpstr>
      <vt:lpstr>Prednost korištenja tražilicama – surfanje</vt:lpstr>
      <vt:lpstr>Microsoft Bing</vt:lpstr>
      <vt:lpstr>Postupak pretraživanja</vt:lpstr>
      <vt:lpstr>Prilagodba jezika, sigurnost</vt:lpstr>
      <vt:lpstr>Pitanja za ponavljanje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Mario Stančić</dc:creator>
  <cp:lastModifiedBy>sk-jradigovic</cp:lastModifiedBy>
  <cp:revision>9</cp:revision>
  <dcterms:created xsi:type="dcterms:W3CDTF">2014-04-07T02:21:16Z</dcterms:created>
  <dcterms:modified xsi:type="dcterms:W3CDTF">2014-08-19T09:29:25Z</dcterms:modified>
</cp:coreProperties>
</file>